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35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33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26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07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4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7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90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1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A1682-63B1-4F23-9996-2B80B600BA42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6FAAD-2174-4F4E-B31F-CB9E2F23C0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43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Cayuse Activity Code Clarifications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UNM predominantly codes as “Research” or “Other”</a:t>
            </a:r>
          </a:p>
          <a:p>
            <a:pPr lvl="1"/>
            <a:r>
              <a:rPr lang="en-US" dirty="0" smtClean="0"/>
              <a:t>Use the CFDA Program Code to determine if Research is applicable (at CFDA.gov)</a:t>
            </a:r>
          </a:p>
          <a:p>
            <a:r>
              <a:rPr lang="en-US" dirty="0" smtClean="0"/>
              <a:t>Code as “Instruction/ Training” </a:t>
            </a:r>
            <a:r>
              <a:rPr lang="en-US" i="1" dirty="0" smtClean="0"/>
              <a:t>only</a:t>
            </a:r>
            <a:r>
              <a:rPr lang="en-US" dirty="0" smtClean="0"/>
              <a:t> when the Sponsor is funding for-credit courses, which is very rare</a:t>
            </a:r>
          </a:p>
          <a:p>
            <a:r>
              <a:rPr lang="en-US" dirty="0" smtClean="0"/>
              <a:t>Do not code as “</a:t>
            </a:r>
            <a:r>
              <a:rPr lang="en-US" smtClean="0"/>
              <a:t>Fellowship”; this </a:t>
            </a:r>
            <a:r>
              <a:rPr lang="en-US" dirty="0" smtClean="0"/>
              <a:t>option will be deleted soon</a:t>
            </a:r>
          </a:p>
          <a:p>
            <a:pPr lvl="1"/>
            <a:r>
              <a:rPr lang="en-US" dirty="0" smtClean="0"/>
              <a:t>Fellowships are primarily for Research</a:t>
            </a:r>
          </a:p>
          <a:p>
            <a:r>
              <a:rPr lang="en-US" dirty="0" smtClean="0"/>
              <a:t>Contact your CGA in OSP if in doubt</a:t>
            </a:r>
          </a:p>
          <a:p>
            <a:r>
              <a:rPr lang="en-US" dirty="0" smtClean="0"/>
              <a:t>Select the appropriate Activity Code on your Cayuse submittals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1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Enter the Activity Code: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30" y="1690688"/>
            <a:ext cx="7949070" cy="4994331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3889" y="2631882"/>
            <a:ext cx="2194559" cy="120064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11504" y="2706150"/>
            <a:ext cx="2262931" cy="620202"/>
          </a:xfrm>
          <a:prstGeom prst="rightArrow">
            <a:avLst>
              <a:gd name="adj1" fmla="val 50000"/>
              <a:gd name="adj2" fmla="val 5321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7491" y="3326352"/>
            <a:ext cx="24242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Go into the Proposal, from the Proposal Administration screen.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09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Select the Activity Code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26" y="1627077"/>
            <a:ext cx="7265258" cy="4564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46206" y="1746955"/>
            <a:ext cx="286246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Click on “Click here to Choose Activity Code”, then select the appropriate Activity code (Research or Other).</a:t>
            </a:r>
          </a:p>
          <a:p>
            <a:r>
              <a:rPr lang="en-US" dirty="0" smtClean="0"/>
              <a:t>Reminder: Instruction/ Training is only used for sponsored for-credit courses.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808675" y="4651512"/>
            <a:ext cx="2377440" cy="48463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96000" y="4651512"/>
            <a:ext cx="1107882" cy="73152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34469" y="3411110"/>
            <a:ext cx="1121134" cy="4214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8396577" y="3347897"/>
            <a:ext cx="2083242" cy="484632"/>
          </a:xfrm>
          <a:prstGeom prst="lef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73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142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Cayuse Activity Code Clarifications</vt:lpstr>
      <vt:lpstr>To Enter the Activity Code:</vt:lpstr>
      <vt:lpstr>Select the Activity Code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Cayuse Activity Code Clarifications</dc:title>
  <dc:creator>Mindy Connolly</dc:creator>
  <cp:lastModifiedBy>Stephanie Sanchez</cp:lastModifiedBy>
  <cp:revision>4</cp:revision>
  <dcterms:created xsi:type="dcterms:W3CDTF">2016-05-13T16:31:25Z</dcterms:created>
  <dcterms:modified xsi:type="dcterms:W3CDTF">2016-05-20T16:29:01Z</dcterms:modified>
</cp:coreProperties>
</file>